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d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mc:AlternateContent>
          <mc:Choice xmlns:ma="http://schemas.microsoft.com/office/mac/drawingml/2008/main" Requires="ma">
            <a:blipFill dpi="0" rotWithShape="1">
              <a:blip r:embed="rId13"/>
              <a:srcRect/>
              <a:stretch>
                <a:fillRect/>
              </a:stretch>
            </a:blipFill>
          </mc:Choice>
          <mc:Fallback>
            <a:blipFill dpi="0" rotWithShape="1">
              <a:blip r:embed="rId14"/>
              <a:srcRect/>
              <a:stretch>
                <a:fillRect/>
              </a:stretch>
            </a:blipFill>
          </mc:Fallback>
        </mc:AlternateContent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5379-CBA4-2F46-87FD-049B6492EA86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FDD8-2081-0B49-A907-AD7A5EACFB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0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57200" y="1146596"/>
            <a:ext cx="3582988" cy="3951288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"/>
          </p:nvPr>
        </p:nvSpPr>
        <p:spPr>
          <a:xfrm>
            <a:off x="4040189" y="1726059"/>
            <a:ext cx="1397202" cy="3106906"/>
          </a:xfrm>
        </p:spPr>
        <p:txBody>
          <a:bodyPr anchor="t">
            <a:normAutofit/>
          </a:bodyPr>
          <a:lstStyle/>
          <a:p>
            <a:pPr>
              <a:buFont typeface="Arial"/>
              <a:buChar char="•"/>
            </a:pPr>
            <a:endParaRPr lang="en-US" sz="2000" b="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"/>
          </p:nvPr>
        </p:nvSpPr>
        <p:spPr>
          <a:xfrm>
            <a:off x="5437390" y="1146596"/>
            <a:ext cx="3706610" cy="39512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Melrose Area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Sykora</dc:creator>
  <cp:lastModifiedBy>Sarah Sykora</cp:lastModifiedBy>
  <cp:revision>1</cp:revision>
  <dcterms:created xsi:type="dcterms:W3CDTF">2014-12-17T21:29:34Z</dcterms:created>
  <dcterms:modified xsi:type="dcterms:W3CDTF">2014-12-17T21:43:30Z</dcterms:modified>
</cp:coreProperties>
</file>